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Roboto Condensed"/>
      <p:regular r:id="rId21"/>
      <p:bold r:id="rId22"/>
      <p:italic r:id="rId23"/>
      <p:boldItalic r:id="rId24"/>
    </p:embeddedFon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Condensed-bold.fntdata"/><Relationship Id="rId21" Type="http://schemas.openxmlformats.org/officeDocument/2006/relationships/font" Target="fonts/RobotoCondensed-regular.fntdata"/><Relationship Id="rId24" Type="http://schemas.openxmlformats.org/officeDocument/2006/relationships/font" Target="fonts/RobotoCondensed-boldItalic.fntdata"/><Relationship Id="rId23" Type="http://schemas.openxmlformats.org/officeDocument/2006/relationships/font" Target="fonts/RobotoCondense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8677f25c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8677f25c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f57855bd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f57855bd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f57855bd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f57855bd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f57855bd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f57855bd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f57855bd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f57855bd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tu.edu/majors-and-colleges/undergraduate-majors/" TargetMode="External"/><Relationship Id="rId4" Type="http://schemas.openxmlformats.org/officeDocument/2006/relationships/hyperlink" Target="https://www.admissions.txstate.edu/explore/academics/majors-and-degrees.html.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Majors and Minors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9D"/>
              </a:buClr>
              <a:buSzPts val="2000"/>
              <a:buChar char="❖"/>
            </a:pPr>
            <a:r>
              <a:rPr b="1" lang="en" sz="2000">
                <a:solidFill>
                  <a:srgbClr val="00689D"/>
                </a:solidFill>
                <a:highlight>
                  <a:schemeClr val="lt1"/>
                </a:highlight>
              </a:rPr>
              <a:t>Thurs. Sept. 16th Virtual 10th Grade Parent Meeting</a:t>
            </a:r>
            <a:endParaRPr b="1" sz="2000">
              <a:solidFill>
                <a:srgbClr val="00689D"/>
              </a:solidFill>
              <a:highlight>
                <a:schemeClr val="lt1"/>
              </a:highlight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b="1" lang="en" sz="2000">
                <a:solidFill>
                  <a:schemeClr val="dk1"/>
                </a:solidFill>
              </a:rPr>
              <a:t>Fri. Sept. 17th Student Council Elections</a:t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Char char="❖"/>
            </a:pPr>
            <a:r>
              <a:rPr b="1" lang="en" sz="2000">
                <a:solidFill>
                  <a:srgbClr val="00FF00"/>
                </a:solidFill>
                <a:highlight>
                  <a:schemeClr val="lt1"/>
                </a:highlight>
              </a:rPr>
              <a:t>Tues. Sept. 21st Virtual 11th Grade Parent Meeting</a:t>
            </a:r>
            <a:endParaRPr b="1" sz="2000">
              <a:solidFill>
                <a:srgbClr val="00FF00"/>
              </a:solidFill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Char char="❖"/>
            </a:pPr>
            <a:r>
              <a:rPr b="1" lang="en" sz="2000">
                <a:solidFill>
                  <a:srgbClr val="FF00FF"/>
                </a:solidFill>
              </a:rPr>
              <a:t>Tues. Sept. 28th Spring Break 2023 Belize Travel Informational Meeting</a:t>
            </a:r>
            <a:endParaRPr b="1" sz="2000">
              <a:solidFill>
                <a:srgbClr val="FF00FF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Majors and Minors?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1039575" y="1149950"/>
            <a:ext cx="73311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Understanding what a college major and minor is, and the difference between the two is important as you </a:t>
            </a:r>
            <a:r>
              <a:rPr lang="en" sz="2000">
                <a:solidFill>
                  <a:schemeClr val="dk1"/>
                </a:solidFill>
              </a:rPr>
              <a:t>begin your college career.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525" y="2440675"/>
            <a:ext cx="7457623" cy="258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1419225" y="2478650"/>
            <a:ext cx="38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University of Texas at Austin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Majors and Minors</a:t>
            </a:r>
            <a:endParaRPr sz="1000"/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693900"/>
            <a:ext cx="3353700" cy="3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Major</a:t>
            </a:r>
            <a:r>
              <a:rPr lang="en" sz="2000">
                <a:solidFill>
                  <a:schemeClr val="dk1"/>
                </a:solidFill>
              </a:rPr>
              <a:t>: the primary area of interest that you plan on getting a career in, required to graduate from college. The majority of your classes will be in this concentration. Examples include nursing, engineering, education, and business.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147" y="1410175"/>
            <a:ext cx="3940978" cy="22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Majors and Minors</a:t>
            </a:r>
            <a:endParaRPr sz="1000"/>
          </a:p>
        </p:txBody>
      </p:sp>
      <p:sp>
        <p:nvSpPr>
          <p:cNvPr id="127" name="Google Shape;127;p16"/>
          <p:cNvSpPr txBox="1"/>
          <p:nvPr/>
        </p:nvSpPr>
        <p:spPr>
          <a:xfrm>
            <a:off x="442925" y="387650"/>
            <a:ext cx="4497300" cy="4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Your major will be listed on your college diploma.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It will generally fall under two categories: Bachelor of the Arts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or Bachelor of Science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(we will discuss these in the next College Prep).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To </a:t>
            </a:r>
            <a:r>
              <a:rPr lang="en" sz="2000">
                <a:solidFill>
                  <a:schemeClr val="dk1"/>
                </a:solidFill>
              </a:rPr>
              <a:t>fulfill</a:t>
            </a:r>
            <a:r>
              <a:rPr lang="en" sz="2000">
                <a:solidFill>
                  <a:schemeClr val="dk1"/>
                </a:solidFill>
              </a:rPr>
              <a:t> your major, you will need to complete a list of required courses.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147" y="1410175"/>
            <a:ext cx="3940978" cy="22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Majors and Minors</a:t>
            </a:r>
            <a:endParaRPr sz="1000"/>
          </a:p>
        </p:txBody>
      </p:sp>
      <p:sp>
        <p:nvSpPr>
          <p:cNvPr id="136" name="Google Shape;136;p17"/>
          <p:cNvSpPr txBox="1"/>
          <p:nvPr/>
        </p:nvSpPr>
        <p:spPr>
          <a:xfrm>
            <a:off x="1093825" y="693900"/>
            <a:ext cx="7331100" cy="3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Minor</a:t>
            </a:r>
            <a:r>
              <a:rPr lang="en" sz="2000">
                <a:solidFill>
                  <a:schemeClr val="dk1"/>
                </a:solidFill>
              </a:rPr>
              <a:t>: the secondary area of interest that usually complements the major, but does not have to.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 example, if I wanted to be a Spanish teacher, I may major in education and minor in Spanish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or if I wanted to design video games, I may major in computer science and minor in art.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Minors can help you focus on what you would like to do as a career.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Majors and Minors</a:t>
            </a:r>
            <a:endParaRPr sz="1000"/>
          </a:p>
        </p:txBody>
      </p:sp>
      <p:sp>
        <p:nvSpPr>
          <p:cNvPr id="144" name="Google Shape;144;p18"/>
          <p:cNvSpPr txBox="1"/>
          <p:nvPr/>
        </p:nvSpPr>
        <p:spPr>
          <a:xfrm>
            <a:off x="1093825" y="693900"/>
            <a:ext cx="7331100" cy="3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Here is a list of all the majors that Texas Tech University in Lubbock offers: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https://www.ttu.edu/majors-and-colleges/undergraduate-majors/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Scroll through and find three majors that interest you. If this link does not work, you can use this one for Texas State University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https://www.admissions.txstate.edu/explore/academics/majors-and-degrees.html.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Majors and Minors</a:t>
            </a:r>
            <a:endParaRPr sz="1000"/>
          </a:p>
        </p:txBody>
      </p:sp>
      <p:sp>
        <p:nvSpPr>
          <p:cNvPr id="152" name="Google Shape;152;p19"/>
          <p:cNvSpPr txBox="1"/>
          <p:nvPr/>
        </p:nvSpPr>
        <p:spPr>
          <a:xfrm>
            <a:off x="542375" y="693900"/>
            <a:ext cx="81357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If you click on the major it will take you to the degree plan (required classes) for that major. Below is a screenshot of the Fall Semester of Sophomore year for Animal Science- Pre-Veterinary.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850" y="2386450"/>
            <a:ext cx="6300552" cy="26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61" name="Google Shape;161;p20"/>
          <p:cNvSpPr txBox="1"/>
          <p:nvPr/>
        </p:nvSpPr>
        <p:spPr>
          <a:xfrm>
            <a:off x="982025" y="1864775"/>
            <a:ext cx="7193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list the three majors you are </a:t>
            </a: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interested</a:t>
            </a: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and one class that is required </a:t>
            </a:r>
            <a:r>
              <a:rPr i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your third year</a:t>
            </a: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for each of these majors.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